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3" r:id="rId3"/>
    <p:sldId id="262" r:id="rId4"/>
    <p:sldId id="258" r:id="rId5"/>
    <p:sldId id="269" r:id="rId6"/>
    <p:sldId id="272" r:id="rId7"/>
    <p:sldId id="260" r:id="rId8"/>
    <p:sldId id="275" r:id="rId9"/>
    <p:sldId id="263" r:id="rId10"/>
    <p:sldId id="274" r:id="rId11"/>
    <p:sldId id="264" r:id="rId12"/>
    <p:sldId id="266" r:id="rId13"/>
    <p:sldId id="267" r:id="rId14"/>
    <p:sldId id="270" r:id="rId15"/>
    <p:sldId id="271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76" autoAdjust="0"/>
    <p:restoredTop sz="94624" autoAdjust="0"/>
  </p:normalViewPr>
  <p:slideViewPr>
    <p:cSldViewPr>
      <p:cViewPr>
        <p:scale>
          <a:sx n="76" d="100"/>
          <a:sy n="76" d="100"/>
        </p:scale>
        <p:origin x="-163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72B56-8E24-412F-AFB3-F2AAE84138AA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7EFE-E711-4399-9145-34B9754DC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5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904E-5EBA-4D36-834D-ABF5E7CF282C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8FBD-B1B6-4170-8B51-620997820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8FBD-B1B6-4170-8B51-620997820D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35CD4A-CC14-4A64-BADB-7C264E9455B5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BC479F-39D1-4019-8ED4-A54DC3973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577483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ru-RU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МБОУ «</a:t>
            </a:r>
            <a:r>
              <a:rPr lang="ru-RU" dirty="0" err="1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Цоци-Юртовская</a:t>
            </a:r>
            <a:r>
              <a:rPr lang="ru-RU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СШ №2»</a:t>
            </a:r>
          </a:p>
          <a:p>
            <a:pPr lvl="2">
              <a:buNone/>
            </a:pPr>
            <a:endParaRPr lang="ru-RU" dirty="0">
              <a:solidFill>
                <a:srgbClr val="92D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2"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ПРОЕКТ</a:t>
            </a:r>
          </a:p>
          <a:p>
            <a:pPr lvl="2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«Имена прилагательные в загадках»</a:t>
            </a:r>
          </a:p>
          <a:p>
            <a:pPr lvl="2" algn="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Учитель начальных классов: </a:t>
            </a:r>
            <a:r>
              <a:rPr lang="ru-RU" sz="2800" b="1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Умаева</a:t>
            </a:r>
            <a:r>
              <a:rPr lang="ru-RU" sz="28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З.А.</a:t>
            </a:r>
            <a:endParaRPr lang="ru-RU" sz="2800" b="1" dirty="0">
              <a:solidFill>
                <a:srgbClr val="00B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83464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700" b="1" i="1" dirty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З</a:t>
            </a:r>
            <a:r>
              <a:rPr lang="ru-RU" sz="2700" b="1" i="1" dirty="0" smtClean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агадки </a:t>
            </a:r>
            <a:r>
              <a:rPr lang="ru-RU" sz="2700" b="1" i="1" dirty="0">
                <a:solidFill>
                  <a:srgbClr val="00B050"/>
                </a:solidFill>
                <a:effectLst/>
                <a:latin typeface="Arial"/>
                <a:ea typeface="Times New Roman"/>
                <a:cs typeface="Times New Roman"/>
              </a:rPr>
              <a:t>с именами прилагательными о растениях. </a:t>
            </a:r>
            <a:r>
              <a:rPr lang="ru-RU" sz="2700" i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700" i="1" dirty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2700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12456" cy="4641304"/>
          </a:xfrm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Сам </a:t>
            </a: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алый, сахарный, </a:t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Кафтан зелёный, бархатный. </a:t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200" i="1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(Арбуз</a:t>
            </a:r>
            <a:r>
              <a:rPr lang="ru-RU" sz="1200" i="1" dirty="0" smtClean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).</a:t>
            </a:r>
            <a:r>
              <a:rPr lang="ru-RU" sz="1200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Голова большая, </a:t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Шея тоненькая. </a:t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200" i="1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(Капуста).</a:t>
            </a:r>
            <a:r>
              <a:rPr lang="ru-RU" sz="1200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Летом зелёненький, </a:t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Зимой голенький. </a:t>
            </a:r>
            <a:br>
              <a:rPr lang="ru-RU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200" i="1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(Лес лиственный).</a:t>
            </a:r>
            <a:r>
              <a:rPr lang="ru-RU" sz="1200" dirty="0">
                <a:solidFill>
                  <a:srgbClr val="00B0F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800" dirty="0">
              <a:solidFill>
                <a:srgbClr val="00B0F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5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53" y="270892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33" y="160988"/>
            <a:ext cx="7560840" cy="225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404664"/>
            <a:ext cx="3810000" cy="56886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Щёчки розовые,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Нос белый.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В темноте сижу день целый.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А рубашка зелена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Вся на солнышке она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96044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229466"/>
            <a:ext cx="3810000" cy="56166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 длинном домике зеленом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Много кругленьких ребят.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Меж собой они знакомы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И все рядышком сидят.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8164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602048" cy="5051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То ………… , </a:t>
            </a:r>
            <a:r>
              <a:rPr lang="ru-RU" dirty="0" err="1" smtClean="0">
                <a:solidFill>
                  <a:srgbClr val="00B050"/>
                </a:solidFill>
                <a:cs typeface="Aharoni" panose="02010803020104030203" pitchFamily="2" charset="-79"/>
              </a:rPr>
              <a:t>то</a:t>
            </a:r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 ………… 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     А в лапках шишка …………</a:t>
            </a:r>
          </a:p>
          <a:p>
            <a:endParaRPr lang="ru-RU" dirty="0" smtClean="0">
              <a:solidFill>
                <a:srgbClr val="00B050"/>
              </a:solidFill>
              <a:cs typeface="Aharoni" panose="02010803020104030203" pitchFamily="2" charset="-79"/>
            </a:endParaRPr>
          </a:p>
          <a:p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Доктор ……… 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    Халат………. .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  <a:cs typeface="Aharoni" panose="02010803020104030203" pitchFamily="2" charset="-79"/>
            </a:endParaRPr>
          </a:p>
          <a:p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………… шейка, ………. носок,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   Плавает в речке, как поплавок.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  <a:cs typeface="Aharoni" panose="02010803020104030203" pitchFamily="2" charset="-79"/>
            </a:endParaRPr>
          </a:p>
          <a:p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Носит ……… калоши,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    А еще драчун ………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Имена прилагательные отображают самые важные признаки  существительных: цвет, вкус, запах, размер, форму, качество, внешний вид и другие.</a:t>
            </a:r>
          </a:p>
          <a:p>
            <a:r>
              <a:rPr lang="ru-RU" dirty="0" smtClean="0"/>
              <a:t>Благодаря прилагательным , мы представляем предмет, про который нам говорят.</a:t>
            </a:r>
          </a:p>
          <a:p>
            <a:r>
              <a:rPr lang="ru-RU" dirty="0" smtClean="0"/>
              <a:t>Имена прилагательные делают нашу речь живописной. Без них речь бедна и невыразительна.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использовали 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* Г. </a:t>
            </a:r>
            <a:r>
              <a:rPr lang="ru-RU" dirty="0" err="1" smtClean="0"/>
              <a:t>Науменко</a:t>
            </a:r>
            <a:r>
              <a:rPr lang="ru-RU" dirty="0" smtClean="0"/>
              <a:t>, М. Калугина. </a:t>
            </a:r>
          </a:p>
          <a:p>
            <a:pPr>
              <a:buNone/>
            </a:pPr>
            <a:r>
              <a:rPr lang="ru-RU" dirty="0" smtClean="0"/>
              <a:t>Песенки, загадки, пословицы (</a:t>
            </a:r>
            <a:r>
              <a:rPr lang="ru-RU" err="1" smtClean="0"/>
              <a:t>Сборник</a:t>
            </a:r>
            <a:r>
              <a:rPr lang="ru-RU" smtClean="0"/>
              <a:t>, издательство </a:t>
            </a:r>
            <a:r>
              <a:rPr lang="ru-RU" dirty="0" smtClean="0"/>
              <a:t>«Стрекоза»)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*   В.Г. Лысаков.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1000 загадок (Москва, издательство АСТ.)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86968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Учащиеся 3 «В» класса.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Проект «Имена прилагательный в загадках»</a:t>
            </a:r>
            <a:endParaRPr lang="ru-RU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509520" cy="158417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B050"/>
                </a:solidFill>
              </a:rPr>
              <a:t>Задачи: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1. Проанализировать каким образом мы находим ответ на загадку.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2. Определить, какую роль играют имена прилагательные в загадках.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248672" cy="375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Гипотеза: если из загадок убрать прилагательные, то отгадать их будет трудно или невозможно.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6085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cs typeface="Aharoni" panose="02010803020104030203" pitchFamily="2" charset="-79"/>
              </a:rPr>
              <a:t>Цель</a:t>
            </a:r>
            <a:r>
              <a:rPr lang="ru-RU" dirty="0" smtClean="0">
                <a:solidFill>
                  <a:srgbClr val="00B050"/>
                </a:solidFill>
              </a:rPr>
              <a:t>: доказать, что имя прилагательное- важная часть речи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132856"/>
            <a:ext cx="5827985" cy="41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00808"/>
            <a:ext cx="7772400" cy="46805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1. Взять в библиотеке детские сборники загадок.</a:t>
            </a:r>
            <a:b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2. </a:t>
            </a:r>
            <a:r>
              <a:rPr lang="ru-RU" sz="2000" dirty="0">
                <a:solidFill>
                  <a:srgbClr val="002060"/>
                </a:solidFill>
                <a:cs typeface="Aharoni" panose="02010803020104030203" pitchFamily="2" charset="-79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ыбрать загадки, в которых содержатся имена прилагательные.</a:t>
            </a:r>
            <a:b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3. </a:t>
            </a:r>
            <a:r>
              <a:rPr lang="ru-RU" sz="2000" dirty="0">
                <a:solidFill>
                  <a:srgbClr val="002060"/>
                </a:solidFill>
                <a:cs typeface="Aharoni" panose="02010803020104030203" pitchFamily="2" charset="-79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одготовиться и провести конкурс загадок среди ребят 1-4 классов.</a:t>
            </a:r>
            <a:b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4. Провести конкурс рисунков на загадки.</a:t>
            </a:r>
            <a:b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5. Придумать свою загадку.</a:t>
            </a:r>
            <a:r>
              <a:rPr lang="ru-RU" sz="2000" dirty="0">
                <a:solidFill>
                  <a:srgbClr val="002060"/>
                </a:solidFill>
                <a:cs typeface="Aharoni" panose="02010803020104030203" pitchFamily="2" charset="-79"/>
              </a:rPr>
              <a:t/>
            </a:r>
            <a:br>
              <a:rPr lang="ru-RU" sz="2000" dirty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6. Подготовить презентацию.</a:t>
            </a:r>
            <a:endParaRPr lang="ru-RU" sz="20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План работы: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Отгадываем  кроссворд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Мы проводим конкурс загадок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260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Презентация PowerPoint</vt:lpstr>
      <vt:lpstr>Учащиеся 3 «В» класса. </vt:lpstr>
      <vt:lpstr>Проект «Имена прилагательный в загадках»</vt:lpstr>
      <vt:lpstr>Задачи: 1. Проанализировать каким образом мы находим ответ на загадку. 2. Определить, какую роль играют имена прилагательные в загадках.</vt:lpstr>
      <vt:lpstr>Гипотеза: если из загадок убрать прилагательные, то отгадать их будет трудно или невозможно.</vt:lpstr>
      <vt:lpstr>Цель: доказать, что имя прилагательное- важная часть речи</vt:lpstr>
      <vt:lpstr>1. Взять в библиотеке детские сборники загадок. 2. Выбрать загадки, в которых содержатся имена прилагательные. 3. Подготовиться и провести конкурс загадок среди ребят 1-4 классов. 4. Провести конкурс рисунков на загадки. 5. Придумать свою загадку. 6. Подготовить презентацию.</vt:lpstr>
      <vt:lpstr>Отгадываем  кроссворд</vt:lpstr>
      <vt:lpstr>Мы проводим конкурс загадок</vt:lpstr>
      <vt:lpstr> Загадки с именами прилагательными о растениях. 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Вывод.</vt:lpstr>
      <vt:lpstr>Мы использовали 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основная общеобразовательная школа ст.Ежиха Кировской области Котельничского района</dc:title>
  <dc:creator>школа</dc:creator>
  <cp:lastModifiedBy>Мяхьди</cp:lastModifiedBy>
  <cp:revision>44</cp:revision>
  <dcterms:created xsi:type="dcterms:W3CDTF">2015-03-30T12:26:52Z</dcterms:created>
  <dcterms:modified xsi:type="dcterms:W3CDTF">2018-03-20T07:28:47Z</dcterms:modified>
</cp:coreProperties>
</file>