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8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02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09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78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77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3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7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47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27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515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4AF3C-A818-49EE-9DA2-CC73B42F8EC2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59CC6-F818-4AC3-9A6E-1EF7C4525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17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rgbClr val="FF0000"/>
            </a:gs>
            <a:gs pos="85000">
              <a:srgbClr val="7030A0"/>
            </a:gs>
            <a:gs pos="39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311945" y="2356808"/>
            <a:ext cx="1862254" cy="1806498"/>
          </a:xfrm>
          <a:prstGeom prst="ellipse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sz="1600" dirty="0" smtClean="0"/>
              <a:t>Юный шахматист» </a:t>
            </a:r>
            <a:endParaRPr lang="ru-RU" sz="1600" dirty="0"/>
          </a:p>
        </p:txBody>
      </p:sp>
      <p:sp>
        <p:nvSpPr>
          <p:cNvPr id="10" name="Овал 9"/>
          <p:cNvSpPr/>
          <p:nvPr/>
        </p:nvSpPr>
        <p:spPr>
          <a:xfrm>
            <a:off x="10305189" y="2546092"/>
            <a:ext cx="1832517" cy="1869791"/>
          </a:xfrm>
          <a:prstGeom prst="ellipse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«Химия в быту»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0210537" y="4926784"/>
            <a:ext cx="1929161" cy="1813015"/>
          </a:xfrm>
          <a:prstGeom prst="ellipse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«Биология для любознательных»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1671941" y="229145"/>
            <a:ext cx="9266663" cy="2439004"/>
          </a:xfrm>
          <a:prstGeom prst="ellipse">
            <a:avLst/>
          </a:prstGeom>
          <a:solidFill>
            <a:srgbClr val="FFFF00"/>
          </a:solidFill>
          <a:ln w="476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8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Модель организации </a:t>
            </a:r>
          </a:p>
          <a:p>
            <a:pPr lvl="0" algn="ctr"/>
            <a:r>
              <a:rPr lang="ru-RU" sz="48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внеурочной деятельности</a:t>
            </a:r>
          </a:p>
        </p:txBody>
      </p:sp>
      <p:sp>
        <p:nvSpPr>
          <p:cNvPr id="13" name="Овал 12"/>
          <p:cNvSpPr/>
          <p:nvPr/>
        </p:nvSpPr>
        <p:spPr>
          <a:xfrm>
            <a:off x="247975" y="4654367"/>
            <a:ext cx="2033106" cy="1900051"/>
          </a:xfrm>
          <a:prstGeom prst="ellipse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«Прикладная биология, мое здоровье»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7888203" y="3694210"/>
            <a:ext cx="1828800" cy="1794470"/>
          </a:xfrm>
          <a:prstGeom prst="ellipse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«Расскажи иначе!</a:t>
            </a:r>
          </a:p>
          <a:p>
            <a:pPr algn="ctr"/>
            <a:r>
              <a:rPr lang="ru-RU" dirty="0" smtClean="0"/>
              <a:t>Моя любимая физика»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2869267" y="3694210"/>
            <a:ext cx="1870748" cy="1773044"/>
          </a:xfrm>
          <a:prstGeom prst="ellipse">
            <a:avLst/>
          </a:prstGeom>
          <a:solidFill>
            <a:schemeClr val="accent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«Занимательная грамматика»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287" y="5627"/>
            <a:ext cx="1770411" cy="2886039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5068961" y="4752165"/>
            <a:ext cx="2129147" cy="1855405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«Волейбол»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5111250" y="2795757"/>
            <a:ext cx="2150411" cy="18288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«Футбол»</a:t>
            </a:r>
            <a:endParaRPr lang="ru-RU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3213" y="9461"/>
            <a:ext cx="1770411" cy="27862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444408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43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17</cp:revision>
  <dcterms:created xsi:type="dcterms:W3CDTF">2022-02-14T11:37:23Z</dcterms:created>
  <dcterms:modified xsi:type="dcterms:W3CDTF">2022-02-14T13:54:29Z</dcterms:modified>
</cp:coreProperties>
</file>