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2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9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8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3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7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7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7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AF3C-A818-49EE-9DA2-CC73B42F8EC2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59CC6-F818-4AC3-9A6E-1EF7C4525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FF0000"/>
            </a:gs>
            <a:gs pos="85000">
              <a:srgbClr val="7030A0"/>
            </a:gs>
            <a:gs pos="39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1945" y="2356808"/>
            <a:ext cx="1862254" cy="180649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sz="1600" dirty="0" smtClean="0"/>
              <a:t>Юный шахматист» 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10305189" y="2546092"/>
            <a:ext cx="1832517" cy="186979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«Химия в быту»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210537" y="4926784"/>
            <a:ext cx="1929161" cy="1813015"/>
          </a:xfrm>
          <a:prstGeom prst="ellipse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«Биология для любознательных»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671941" y="229145"/>
            <a:ext cx="9266663" cy="2439004"/>
          </a:xfrm>
          <a:prstGeom prst="ellipse">
            <a:avLst/>
          </a:prstGeom>
          <a:solidFill>
            <a:srgbClr val="FFFF00"/>
          </a:solid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Модель организации </a:t>
            </a:r>
          </a:p>
          <a:p>
            <a:pPr lvl="0" algn="ctr"/>
            <a:r>
              <a:rPr lang="ru-RU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внеурочной деятельности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247975" y="4654367"/>
            <a:ext cx="2033106" cy="1900051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«Прикладная биология, мое здоровье»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888203" y="3694210"/>
            <a:ext cx="1828800" cy="179447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«Расскажи иначе!</a:t>
            </a:r>
          </a:p>
          <a:p>
            <a:pPr algn="ctr"/>
            <a:r>
              <a:rPr lang="ru-RU" dirty="0" smtClean="0"/>
              <a:t>Моя любимая физика»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869267" y="3694210"/>
            <a:ext cx="1870748" cy="1773044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«Занимательная грамматика»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287" y="5627"/>
            <a:ext cx="1770411" cy="2886039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068961" y="4752165"/>
            <a:ext cx="2129147" cy="185540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«Волейбол»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5111250" y="2795757"/>
            <a:ext cx="2150411" cy="18288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«Футбол»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213" y="9461"/>
            <a:ext cx="1770411" cy="2786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444408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43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2022-02-14T11:37:23Z</dcterms:created>
  <dcterms:modified xsi:type="dcterms:W3CDTF">2022-02-14T13:54:29Z</dcterms:modified>
</cp:coreProperties>
</file>